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561263" cy="10693400"/>
  <p:notesSz cx="6858000" cy="9144000"/>
  <p:defaultTextStyle>
    <a:defPPr>
      <a:defRPr lang="ru-RU"/>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FB3"/>
    <a:srgbClr val="35BBE2"/>
    <a:srgbClr val="C05426"/>
    <a:srgbClr val="FDB714"/>
    <a:srgbClr val="939392"/>
    <a:srgbClr val="565756"/>
    <a:srgbClr val="535353"/>
    <a:srgbClr val="4A4949"/>
    <a:srgbClr val="505050"/>
    <a:srgbClr val="B9D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84" autoAdjust="0"/>
  </p:normalViewPr>
  <p:slideViewPr>
    <p:cSldViewPr>
      <p:cViewPr>
        <p:scale>
          <a:sx n="70" d="100"/>
          <a:sy n="70" d="100"/>
        </p:scale>
        <p:origin x="-1506" y="192"/>
      </p:cViewPr>
      <p:guideLst>
        <p:guide orient="horz" pos="3368"/>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67095" y="3321887"/>
            <a:ext cx="6427074" cy="2292150"/>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134190" y="6059594"/>
            <a:ext cx="5292884" cy="2732757"/>
          </a:xfrm>
        </p:spPr>
        <p:txBody>
          <a:bodyPr/>
          <a:lstStyle>
            <a:lvl1pPr marL="0" indent="0" algn="ctr">
              <a:buNone/>
              <a:defRPr>
                <a:solidFill>
                  <a:schemeClr val="tx1">
                    <a:tint val="75000"/>
                  </a:schemeClr>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0FA87E8-9168-453B-AB18-5448950116E3}" type="datetimeFigureOut">
              <a:rPr lang="ru-RU" smtClean="0"/>
              <a:t>20.06.2011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2971246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0FA87E8-9168-453B-AB18-5448950116E3}" type="datetimeFigureOut">
              <a:rPr lang="ru-RU" smtClean="0"/>
              <a:t>20.06.2011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562679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111436" y="618831"/>
            <a:ext cx="1275964" cy="13178626"/>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83548" y="618831"/>
            <a:ext cx="3701869" cy="1317862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0FA87E8-9168-453B-AB18-5448950116E3}" type="datetimeFigureOut">
              <a:rPr lang="ru-RU" smtClean="0"/>
              <a:t>20.06.2011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801957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0FA87E8-9168-453B-AB18-5448950116E3}" type="datetimeFigureOut">
              <a:rPr lang="ru-RU" smtClean="0"/>
              <a:t>20.06.2011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3610322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7288" y="6871501"/>
            <a:ext cx="6427074" cy="2123828"/>
          </a:xfrm>
        </p:spPr>
        <p:txBody>
          <a:bodyPr anchor="t"/>
          <a:lstStyle>
            <a:lvl1pPr algn="l">
              <a:defRPr sz="4400" b="1" cap="all"/>
            </a:lvl1pPr>
          </a:lstStyle>
          <a:p>
            <a:r>
              <a:rPr lang="ru-RU" smtClean="0"/>
              <a:t>Образец заголовка</a:t>
            </a:r>
            <a:endParaRPr lang="ru-RU"/>
          </a:p>
        </p:txBody>
      </p:sp>
      <p:sp>
        <p:nvSpPr>
          <p:cNvPr id="3" name="Текст 2"/>
          <p:cNvSpPr>
            <a:spLocks noGrp="1"/>
          </p:cNvSpPr>
          <p:nvPr>
            <p:ph type="body" idx="1"/>
          </p:nvPr>
        </p:nvSpPr>
        <p:spPr>
          <a:xfrm>
            <a:off x="597288" y="4532320"/>
            <a:ext cx="6427074" cy="2339181"/>
          </a:xfrm>
        </p:spPr>
        <p:txBody>
          <a:bodyPr anchor="b"/>
          <a:lstStyle>
            <a:lvl1pPr marL="0" indent="0">
              <a:buNone/>
              <a:defRPr sz="2200">
                <a:solidFill>
                  <a:schemeClr val="tx1">
                    <a:tint val="75000"/>
                  </a:schemeClr>
                </a:solidFill>
              </a:defRPr>
            </a:lvl1pPr>
            <a:lvl2pPr marL="497845" indent="0">
              <a:buNone/>
              <a:defRPr sz="2000">
                <a:solidFill>
                  <a:schemeClr val="tx1">
                    <a:tint val="75000"/>
                  </a:schemeClr>
                </a:solidFill>
              </a:defRPr>
            </a:lvl2pPr>
            <a:lvl3pPr marL="995690" indent="0">
              <a:buNone/>
              <a:defRPr sz="1700">
                <a:solidFill>
                  <a:schemeClr val="tx1">
                    <a:tint val="75000"/>
                  </a:schemeClr>
                </a:solidFill>
              </a:defRPr>
            </a:lvl3pPr>
            <a:lvl4pPr marL="1493535" indent="0">
              <a:buNone/>
              <a:defRPr sz="1500">
                <a:solidFill>
                  <a:schemeClr val="tx1">
                    <a:tint val="75000"/>
                  </a:schemeClr>
                </a:solidFill>
              </a:defRPr>
            </a:lvl4pPr>
            <a:lvl5pPr marL="1991380" indent="0">
              <a:buNone/>
              <a:defRPr sz="1500">
                <a:solidFill>
                  <a:schemeClr val="tx1">
                    <a:tint val="75000"/>
                  </a:schemeClr>
                </a:solidFill>
              </a:defRPr>
            </a:lvl5pPr>
            <a:lvl6pPr marL="2489225" indent="0">
              <a:buNone/>
              <a:defRPr sz="1500">
                <a:solidFill>
                  <a:schemeClr val="tx1">
                    <a:tint val="75000"/>
                  </a:schemeClr>
                </a:solidFill>
              </a:defRPr>
            </a:lvl6pPr>
            <a:lvl7pPr marL="2987070" indent="0">
              <a:buNone/>
              <a:defRPr sz="1500">
                <a:solidFill>
                  <a:schemeClr val="tx1">
                    <a:tint val="75000"/>
                  </a:schemeClr>
                </a:solidFill>
              </a:defRPr>
            </a:lvl7pPr>
            <a:lvl8pPr marL="3484916" indent="0">
              <a:buNone/>
              <a:defRPr sz="1500">
                <a:solidFill>
                  <a:schemeClr val="tx1">
                    <a:tint val="75000"/>
                  </a:schemeClr>
                </a:solidFill>
              </a:defRPr>
            </a:lvl8pPr>
            <a:lvl9pPr marL="3982761" indent="0">
              <a:buNone/>
              <a:defRPr sz="15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0FA87E8-9168-453B-AB18-5448950116E3}" type="datetimeFigureOut">
              <a:rPr lang="ru-RU" smtClean="0"/>
              <a:t>20.06.2011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426714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83548" y="3604073"/>
            <a:ext cx="2488916" cy="10193385"/>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2898485" y="3604073"/>
            <a:ext cx="2488916" cy="10193385"/>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0FA87E8-9168-453B-AB18-5448950116E3}" type="datetimeFigureOut">
              <a:rPr lang="ru-RU" smtClean="0"/>
              <a:t>20.06.2011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3007700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3" y="428232"/>
            <a:ext cx="6805137" cy="1782233"/>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78064" y="2393639"/>
            <a:ext cx="3340871" cy="997555"/>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ru-RU" smtClean="0"/>
              <a:t>Образец текста</a:t>
            </a:r>
          </a:p>
        </p:txBody>
      </p:sp>
      <p:sp>
        <p:nvSpPr>
          <p:cNvPr id="4" name="Объект 3"/>
          <p:cNvSpPr>
            <a:spLocks noGrp="1"/>
          </p:cNvSpPr>
          <p:nvPr>
            <p:ph sz="half" idx="2"/>
          </p:nvPr>
        </p:nvSpPr>
        <p:spPr>
          <a:xfrm>
            <a:off x="378064" y="3391194"/>
            <a:ext cx="3340871" cy="6161082"/>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841017" y="2393639"/>
            <a:ext cx="3342183" cy="997555"/>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ru-RU" smtClean="0"/>
              <a:t>Образец текста</a:t>
            </a:r>
          </a:p>
        </p:txBody>
      </p:sp>
      <p:sp>
        <p:nvSpPr>
          <p:cNvPr id="6" name="Объект 5"/>
          <p:cNvSpPr>
            <a:spLocks noGrp="1"/>
          </p:cNvSpPr>
          <p:nvPr>
            <p:ph sz="quarter" idx="4"/>
          </p:nvPr>
        </p:nvSpPr>
        <p:spPr>
          <a:xfrm>
            <a:off x="3841017" y="3391194"/>
            <a:ext cx="3342183" cy="6161082"/>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0FA87E8-9168-453B-AB18-5448950116E3}" type="datetimeFigureOut">
              <a:rPr lang="ru-RU" smtClean="0"/>
              <a:t>20.06.2011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258365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0FA87E8-9168-453B-AB18-5448950116E3}" type="datetimeFigureOut">
              <a:rPr lang="ru-RU" smtClean="0"/>
              <a:t>20.06.2011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97282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0FA87E8-9168-453B-AB18-5448950116E3}" type="datetimeFigureOut">
              <a:rPr lang="ru-RU" smtClean="0"/>
              <a:t>20.06.2011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522760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4" y="425755"/>
            <a:ext cx="2487604" cy="1811938"/>
          </a:xfrm>
        </p:spPr>
        <p:txBody>
          <a:bodyPr anchor="b"/>
          <a:lstStyle>
            <a:lvl1pPr algn="l">
              <a:defRPr sz="2200" b="1"/>
            </a:lvl1pPr>
          </a:lstStyle>
          <a:p>
            <a:r>
              <a:rPr lang="ru-RU" smtClean="0"/>
              <a:t>Образец заголовка</a:t>
            </a:r>
            <a:endParaRPr lang="ru-RU"/>
          </a:p>
        </p:txBody>
      </p:sp>
      <p:sp>
        <p:nvSpPr>
          <p:cNvPr id="3" name="Объект 2"/>
          <p:cNvSpPr>
            <a:spLocks noGrp="1"/>
          </p:cNvSpPr>
          <p:nvPr>
            <p:ph idx="1"/>
          </p:nvPr>
        </p:nvSpPr>
        <p:spPr>
          <a:xfrm>
            <a:off x="2956244" y="425757"/>
            <a:ext cx="4226957" cy="9126521"/>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78064" y="2237694"/>
            <a:ext cx="2487604" cy="7314584"/>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0FA87E8-9168-453B-AB18-5448950116E3}" type="datetimeFigureOut">
              <a:rPr lang="ru-RU" smtClean="0"/>
              <a:t>20.06.2011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992742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2060" y="7485380"/>
            <a:ext cx="4536758" cy="883692"/>
          </a:xfrm>
        </p:spPr>
        <p:txBody>
          <a:bodyPr anchor="b"/>
          <a:lstStyle>
            <a:lvl1pPr algn="l">
              <a:defRPr sz="2200" b="1"/>
            </a:lvl1pPr>
          </a:lstStyle>
          <a:p>
            <a:r>
              <a:rPr lang="ru-RU" smtClean="0"/>
              <a:t>Образец заголовка</a:t>
            </a:r>
            <a:endParaRPr lang="ru-RU"/>
          </a:p>
        </p:txBody>
      </p:sp>
      <p:sp>
        <p:nvSpPr>
          <p:cNvPr id="3" name="Рисунок 2"/>
          <p:cNvSpPr>
            <a:spLocks noGrp="1"/>
          </p:cNvSpPr>
          <p:nvPr>
            <p:ph type="pic" idx="1"/>
          </p:nvPr>
        </p:nvSpPr>
        <p:spPr>
          <a:xfrm>
            <a:off x="1482060" y="955475"/>
            <a:ext cx="4536758" cy="6416040"/>
          </a:xfrm>
        </p:spPr>
        <p:txBody>
          <a:bodyPr/>
          <a:lstStyle>
            <a:lvl1pPr marL="0" indent="0">
              <a:buNone/>
              <a:defRPr sz="3500"/>
            </a:lvl1pPr>
            <a:lvl2pPr marL="497845" indent="0">
              <a:buNone/>
              <a:defRPr sz="3000"/>
            </a:lvl2pPr>
            <a:lvl3pPr marL="995690" indent="0">
              <a:buNone/>
              <a:defRPr sz="2600"/>
            </a:lvl3pPr>
            <a:lvl4pPr marL="1493535" indent="0">
              <a:buNone/>
              <a:defRPr sz="2200"/>
            </a:lvl4pPr>
            <a:lvl5pPr marL="1991380" indent="0">
              <a:buNone/>
              <a:defRPr sz="2200"/>
            </a:lvl5pPr>
            <a:lvl6pPr marL="2489225" indent="0">
              <a:buNone/>
              <a:defRPr sz="2200"/>
            </a:lvl6pPr>
            <a:lvl7pPr marL="2987070" indent="0">
              <a:buNone/>
              <a:defRPr sz="2200"/>
            </a:lvl7pPr>
            <a:lvl8pPr marL="3484916" indent="0">
              <a:buNone/>
              <a:defRPr sz="2200"/>
            </a:lvl8pPr>
            <a:lvl9pPr marL="3982761" indent="0">
              <a:buNone/>
              <a:defRPr sz="2200"/>
            </a:lvl9pPr>
          </a:lstStyle>
          <a:p>
            <a:endParaRPr lang="ru-RU"/>
          </a:p>
        </p:txBody>
      </p:sp>
      <p:sp>
        <p:nvSpPr>
          <p:cNvPr id="4" name="Текст 3"/>
          <p:cNvSpPr>
            <a:spLocks noGrp="1"/>
          </p:cNvSpPr>
          <p:nvPr>
            <p:ph type="body" sz="half" idx="2"/>
          </p:nvPr>
        </p:nvSpPr>
        <p:spPr>
          <a:xfrm>
            <a:off x="1482060" y="8369072"/>
            <a:ext cx="4536758" cy="1254988"/>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0FA87E8-9168-453B-AB18-5448950116E3}" type="datetimeFigureOut">
              <a:rPr lang="ru-RU" smtClean="0"/>
              <a:t>20.06.2011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896296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3" y="428232"/>
            <a:ext cx="6805137" cy="1782233"/>
          </a:xfrm>
          <a:prstGeom prst="rect">
            <a:avLst/>
          </a:prstGeom>
        </p:spPr>
        <p:txBody>
          <a:bodyPr vert="horz" lIns="99569" tIns="49785" rIns="99569" bIns="49785"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78063" y="2495128"/>
            <a:ext cx="6805137" cy="7057150"/>
          </a:xfrm>
          <a:prstGeom prst="rect">
            <a:avLst/>
          </a:prstGeom>
        </p:spPr>
        <p:txBody>
          <a:bodyPr vert="horz" lIns="99569" tIns="49785" rIns="99569" bIns="49785"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78063" y="9911199"/>
            <a:ext cx="1764295" cy="569325"/>
          </a:xfrm>
          <a:prstGeom prst="rect">
            <a:avLst/>
          </a:prstGeom>
        </p:spPr>
        <p:txBody>
          <a:bodyPr vert="horz" lIns="99569" tIns="49785" rIns="99569" bIns="49785" rtlCol="0" anchor="ctr"/>
          <a:lstStyle>
            <a:lvl1pPr algn="l">
              <a:defRPr sz="1300">
                <a:solidFill>
                  <a:schemeClr val="tx1">
                    <a:tint val="75000"/>
                  </a:schemeClr>
                </a:solidFill>
              </a:defRPr>
            </a:lvl1pPr>
          </a:lstStyle>
          <a:p>
            <a:fld id="{D0FA87E8-9168-453B-AB18-5448950116E3}" type="datetimeFigureOut">
              <a:rPr lang="ru-RU" smtClean="0"/>
              <a:t>20.06.2011</a:t>
            </a:fld>
            <a:endParaRPr lang="ru-RU"/>
          </a:p>
        </p:txBody>
      </p:sp>
      <p:sp>
        <p:nvSpPr>
          <p:cNvPr id="5" name="Нижний колонтитул 4"/>
          <p:cNvSpPr>
            <a:spLocks noGrp="1"/>
          </p:cNvSpPr>
          <p:nvPr>
            <p:ph type="ftr" sz="quarter" idx="3"/>
          </p:nvPr>
        </p:nvSpPr>
        <p:spPr>
          <a:xfrm>
            <a:off x="2583432" y="9911199"/>
            <a:ext cx="2394400" cy="569325"/>
          </a:xfrm>
          <a:prstGeom prst="rect">
            <a:avLst/>
          </a:prstGeom>
        </p:spPr>
        <p:txBody>
          <a:bodyPr vert="horz" lIns="99569" tIns="49785" rIns="99569" bIns="49785" rtlCol="0" anchor="ctr"/>
          <a:lstStyle>
            <a:lvl1pPr algn="ctr">
              <a:defRPr sz="13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5418905" y="9911199"/>
            <a:ext cx="1764295" cy="569325"/>
          </a:xfrm>
          <a:prstGeom prst="rect">
            <a:avLst/>
          </a:prstGeom>
        </p:spPr>
        <p:txBody>
          <a:bodyPr vert="horz" lIns="99569" tIns="49785" rIns="99569" bIns="49785" rtlCol="0" anchor="ctr"/>
          <a:lstStyle>
            <a:lvl1pPr algn="r">
              <a:defRPr sz="1300">
                <a:solidFill>
                  <a:schemeClr val="tx1">
                    <a:tint val="75000"/>
                  </a:schemeClr>
                </a:solidFill>
              </a:defRPr>
            </a:lvl1pPr>
          </a:lstStyle>
          <a:p>
            <a:fld id="{47869D33-C523-456E-9796-594241B84D74}" type="slidenum">
              <a:rPr lang="ru-RU" smtClean="0"/>
              <a:t>‹#›</a:t>
            </a:fld>
            <a:endParaRPr lang="ru-RU"/>
          </a:p>
        </p:txBody>
      </p:sp>
    </p:spTree>
    <p:extLst>
      <p:ext uri="{BB962C8B-B14F-4D97-AF65-F5344CB8AC3E}">
        <p14:creationId xmlns:p14="http://schemas.microsoft.com/office/powerpoint/2010/main" val="931886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95690" rtl="0" eaLnBrk="1" latinLnBrk="0" hangingPunct="1">
        <a:spcBef>
          <a:spcPct val="0"/>
        </a:spcBef>
        <a:buNone/>
        <a:defRPr sz="4800" kern="1200">
          <a:solidFill>
            <a:schemeClr val="tx1"/>
          </a:solidFill>
          <a:latin typeface="+mj-lt"/>
          <a:ea typeface="+mj-ea"/>
          <a:cs typeface="+mj-cs"/>
        </a:defRPr>
      </a:lvl1pPr>
    </p:titleStyle>
    <p:bodyStyle>
      <a:lvl1pPr marL="373384" indent="-373384" algn="l" defTabSz="995690"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ru-RU"/>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 y="0"/>
            <a:ext cx="4117219" cy="10693400"/>
          </a:xfrm>
          <a:prstGeom prst="rect">
            <a:avLst/>
          </a:prstGeom>
          <a:gradFill>
            <a:gsLst>
              <a:gs pos="0">
                <a:srgbClr val="35BBE2"/>
              </a:gs>
              <a:gs pos="100000">
                <a:srgbClr val="006FB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rot="5400000">
            <a:off x="5826638" y="2935158"/>
            <a:ext cx="25200" cy="3444044"/>
          </a:xfrm>
          <a:prstGeom prst="rect">
            <a:avLst/>
          </a:prstGeom>
          <a:solidFill>
            <a:srgbClr val="006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342258" y="656301"/>
            <a:ext cx="3528392" cy="861774"/>
          </a:xfrm>
          <a:prstGeom prst="rect">
            <a:avLst/>
          </a:prstGeom>
          <a:noFill/>
        </p:spPr>
        <p:txBody>
          <a:bodyPr wrap="square" rtlCol="0">
            <a:spAutoFit/>
          </a:bodyPr>
          <a:lstStyle/>
          <a:p>
            <a:pPr algn="ctr"/>
            <a:r>
              <a:rPr lang="ru-RU" sz="5000" b="1" dirty="0" smtClean="0">
                <a:solidFill>
                  <a:srgbClr val="4A4949"/>
                </a:solidFill>
              </a:rPr>
              <a:t>Для офиса</a:t>
            </a:r>
            <a:endParaRPr lang="ru-RU" sz="5000" b="1" dirty="0">
              <a:solidFill>
                <a:srgbClr val="4A4949"/>
              </a:solidFill>
            </a:endParaRPr>
          </a:p>
        </p:txBody>
      </p:sp>
      <p:sp>
        <p:nvSpPr>
          <p:cNvPr id="10" name="TextBox 9"/>
          <p:cNvSpPr txBox="1"/>
          <p:nvPr/>
        </p:nvSpPr>
        <p:spPr>
          <a:xfrm>
            <a:off x="108223" y="2209412"/>
            <a:ext cx="2123066" cy="1600438"/>
          </a:xfrm>
          <a:prstGeom prst="rect">
            <a:avLst/>
          </a:prstGeom>
          <a:noFill/>
        </p:spPr>
        <p:txBody>
          <a:bodyPr wrap="square" rtlCol="0">
            <a:spAutoFit/>
          </a:bodyPr>
          <a:lstStyle/>
          <a:p>
            <a:pPr algn="r"/>
            <a:r>
              <a:rPr lang="ru-RU" sz="1400" i="1" dirty="0" smtClean="0">
                <a:solidFill>
                  <a:schemeClr val="bg1"/>
                </a:solidFill>
              </a:rPr>
              <a:t>Количество человек:</a:t>
            </a:r>
          </a:p>
          <a:p>
            <a:pPr algn="r"/>
            <a:r>
              <a:rPr lang="ru-RU" sz="1400" i="1" dirty="0" smtClean="0">
                <a:solidFill>
                  <a:schemeClr val="bg1"/>
                </a:solidFill>
              </a:rPr>
              <a:t>Еще пункт:</a:t>
            </a:r>
          </a:p>
          <a:p>
            <a:pPr algn="r"/>
            <a:r>
              <a:rPr lang="ru-RU" sz="1400" i="1" dirty="0" smtClean="0">
                <a:solidFill>
                  <a:schemeClr val="bg1"/>
                </a:solidFill>
              </a:rPr>
              <a:t>Количество залов:</a:t>
            </a:r>
          </a:p>
          <a:p>
            <a:pPr algn="r"/>
            <a:r>
              <a:rPr lang="ru-RU" sz="1400" i="1" dirty="0" smtClean="0">
                <a:solidFill>
                  <a:schemeClr val="bg1"/>
                </a:solidFill>
              </a:rPr>
              <a:t>Время проведения:</a:t>
            </a:r>
          </a:p>
          <a:p>
            <a:pPr algn="r"/>
            <a:r>
              <a:rPr lang="ru-RU" sz="1400" i="1" dirty="0" smtClean="0">
                <a:solidFill>
                  <a:schemeClr val="bg1"/>
                </a:solidFill>
              </a:rPr>
              <a:t>И еще один пункт:</a:t>
            </a:r>
          </a:p>
          <a:p>
            <a:pPr algn="r"/>
            <a:endParaRPr lang="ru-RU" sz="1400" i="1" dirty="0" smtClean="0">
              <a:solidFill>
                <a:schemeClr val="bg1"/>
              </a:solidFill>
            </a:endParaRPr>
          </a:p>
          <a:p>
            <a:pPr algn="r"/>
            <a:r>
              <a:rPr lang="ru-RU" sz="1400" i="1" dirty="0" smtClean="0">
                <a:solidFill>
                  <a:schemeClr val="bg1"/>
                </a:solidFill>
              </a:rPr>
              <a:t>Стоимость:</a:t>
            </a:r>
            <a:endParaRPr lang="ru-RU" sz="1400" i="1" dirty="0">
              <a:solidFill>
                <a:schemeClr val="bg1"/>
              </a:solidFill>
            </a:endParaRPr>
          </a:p>
        </p:txBody>
      </p:sp>
      <p:sp>
        <p:nvSpPr>
          <p:cNvPr id="14" name="TextBox 13"/>
          <p:cNvSpPr txBox="1"/>
          <p:nvPr/>
        </p:nvSpPr>
        <p:spPr>
          <a:xfrm>
            <a:off x="2231289" y="2209412"/>
            <a:ext cx="1728192" cy="1600438"/>
          </a:xfrm>
          <a:prstGeom prst="rect">
            <a:avLst/>
          </a:prstGeom>
          <a:noFill/>
        </p:spPr>
        <p:txBody>
          <a:bodyPr wrap="square" rtlCol="0">
            <a:spAutoFit/>
          </a:bodyPr>
          <a:lstStyle/>
          <a:p>
            <a:r>
              <a:rPr lang="ru-RU" sz="1400" i="1" dirty="0" smtClean="0">
                <a:solidFill>
                  <a:srgbClr val="535353"/>
                </a:solidFill>
              </a:rPr>
              <a:t>от 17 до 24</a:t>
            </a:r>
          </a:p>
          <a:p>
            <a:r>
              <a:rPr lang="ru-RU" sz="1400" i="1" dirty="0" smtClean="0">
                <a:solidFill>
                  <a:srgbClr val="535353"/>
                </a:solidFill>
              </a:rPr>
              <a:t>описание пункта</a:t>
            </a:r>
          </a:p>
          <a:p>
            <a:r>
              <a:rPr lang="ru-RU" sz="1400" i="1" dirty="0" smtClean="0">
                <a:solidFill>
                  <a:srgbClr val="535353"/>
                </a:solidFill>
              </a:rPr>
              <a:t>до 2</a:t>
            </a:r>
          </a:p>
          <a:p>
            <a:r>
              <a:rPr lang="ru-RU" sz="1400" i="1" dirty="0" smtClean="0">
                <a:solidFill>
                  <a:srgbClr val="535353"/>
                </a:solidFill>
              </a:rPr>
              <a:t>4 часа</a:t>
            </a:r>
          </a:p>
          <a:p>
            <a:r>
              <a:rPr lang="ru-RU" sz="1400" i="1" dirty="0" smtClean="0">
                <a:solidFill>
                  <a:srgbClr val="535353"/>
                </a:solidFill>
              </a:rPr>
              <a:t>описание пункта</a:t>
            </a:r>
          </a:p>
          <a:p>
            <a:endParaRPr lang="ru-RU" sz="1400" i="1" dirty="0" smtClean="0">
              <a:solidFill>
                <a:srgbClr val="535353"/>
              </a:solidFill>
            </a:endParaRPr>
          </a:p>
          <a:p>
            <a:r>
              <a:rPr lang="ru-RU" sz="1400" i="1" dirty="0" smtClean="0">
                <a:solidFill>
                  <a:srgbClr val="535353"/>
                </a:solidFill>
              </a:rPr>
              <a:t>от 74 000 руб.</a:t>
            </a:r>
            <a:endParaRPr lang="ru-RU" sz="1400" i="1" dirty="0">
              <a:solidFill>
                <a:srgbClr val="535353"/>
              </a:solidFill>
            </a:endParaRPr>
          </a:p>
        </p:txBody>
      </p:sp>
      <p:sp>
        <p:nvSpPr>
          <p:cNvPr id="11" name="TextBox 10"/>
          <p:cNvSpPr txBox="1"/>
          <p:nvPr/>
        </p:nvSpPr>
        <p:spPr>
          <a:xfrm>
            <a:off x="4261161" y="5003828"/>
            <a:ext cx="2876550" cy="492443"/>
          </a:xfrm>
          <a:prstGeom prst="rect">
            <a:avLst/>
          </a:prstGeom>
          <a:noFill/>
        </p:spPr>
        <p:txBody>
          <a:bodyPr wrap="square" rtlCol="0">
            <a:spAutoFit/>
          </a:bodyPr>
          <a:lstStyle/>
          <a:p>
            <a:r>
              <a:rPr lang="ru-RU" sz="2600" i="1" dirty="0" smtClean="0">
                <a:solidFill>
                  <a:srgbClr val="4A4949"/>
                </a:solidFill>
              </a:rPr>
              <a:t>В пакет входит:</a:t>
            </a:r>
            <a:endParaRPr lang="ru-RU" sz="2600" dirty="0">
              <a:solidFill>
                <a:srgbClr val="4A4949"/>
              </a:solidFill>
            </a:endParaRPr>
          </a:p>
        </p:txBody>
      </p:sp>
      <p:sp>
        <p:nvSpPr>
          <p:cNvPr id="16" name="TextBox 15"/>
          <p:cNvSpPr txBox="1"/>
          <p:nvPr/>
        </p:nvSpPr>
        <p:spPr>
          <a:xfrm>
            <a:off x="4261161" y="840966"/>
            <a:ext cx="2876550" cy="2246769"/>
          </a:xfrm>
          <a:prstGeom prst="rect">
            <a:avLst/>
          </a:prstGeom>
          <a:noFill/>
        </p:spPr>
        <p:txBody>
          <a:bodyPr wrap="square" rtlCol="0">
            <a:spAutoFit/>
          </a:bodyPr>
          <a:lstStyle/>
          <a:p>
            <a:r>
              <a:rPr lang="en-US" sz="1400" i="1" dirty="0" err="1" smtClean="0"/>
              <a:t>Описание</a:t>
            </a:r>
            <a:r>
              <a:rPr lang="en-US" sz="1400" i="1" dirty="0" smtClean="0"/>
              <a:t> </a:t>
            </a:r>
            <a:r>
              <a:rPr lang="en-US" sz="1400" i="1" dirty="0" err="1" smtClean="0"/>
              <a:t>проводимого</a:t>
            </a:r>
            <a:r>
              <a:rPr lang="en-US" sz="1400" i="1" dirty="0" smtClean="0"/>
              <a:t> </a:t>
            </a:r>
            <a:r>
              <a:rPr lang="en-US" sz="1400" i="1" dirty="0" err="1" smtClean="0"/>
              <a:t>мероприятия</a:t>
            </a:r>
            <a:r>
              <a:rPr lang="en-US" sz="1400" i="1" dirty="0" smtClean="0"/>
              <a:t> </a:t>
            </a:r>
            <a:r>
              <a:rPr lang="en-US" sz="1400" i="1" dirty="0" err="1" smtClean="0"/>
              <a:t>или</a:t>
            </a:r>
            <a:r>
              <a:rPr lang="en-US" sz="1400" i="1" dirty="0" smtClean="0"/>
              <a:t> </a:t>
            </a:r>
            <a:r>
              <a:rPr lang="en-US" sz="1400" i="1" dirty="0" err="1" smtClean="0"/>
              <a:t>ситуации</a:t>
            </a:r>
            <a:r>
              <a:rPr lang="en-US" sz="1400" i="1" dirty="0" smtClean="0"/>
              <a:t> </a:t>
            </a:r>
            <a:r>
              <a:rPr lang="en-US" sz="1400" i="1" dirty="0" err="1" smtClean="0"/>
              <a:t>или</a:t>
            </a:r>
            <a:r>
              <a:rPr lang="en-US" sz="1400" i="1" dirty="0" smtClean="0"/>
              <a:t> </a:t>
            </a:r>
            <a:r>
              <a:rPr lang="en-US" sz="1400" i="1" dirty="0" err="1" smtClean="0"/>
              <a:t>проданного</a:t>
            </a:r>
            <a:r>
              <a:rPr lang="en-US" sz="1400" i="1" dirty="0" smtClean="0"/>
              <a:t> </a:t>
            </a:r>
            <a:r>
              <a:rPr lang="en-US" sz="1400" i="1" dirty="0" err="1" smtClean="0"/>
              <a:t>товара</a:t>
            </a:r>
            <a:r>
              <a:rPr lang="en-US" sz="1400" dirty="0" smtClean="0"/>
              <a:t>. </a:t>
            </a:r>
            <a:r>
              <a:rPr lang="en-US" sz="1400" dirty="0" smtClean="0">
                <a:solidFill>
                  <a:srgbClr val="4A4949"/>
                </a:solidFill>
              </a:rPr>
              <a:t>The universe is commonly defined as the totality of everything that exists including all physical matter and energy, the planets, stars, galaxies, and the contents of intergalactic space, although this usage may differ with the context (see definitions, below). </a:t>
            </a:r>
            <a:endParaRPr lang="ru-RU" sz="1400" dirty="0">
              <a:solidFill>
                <a:srgbClr val="4A4949"/>
              </a:solidFill>
            </a:endParaRPr>
          </a:p>
        </p:txBody>
      </p:sp>
      <p:sp>
        <p:nvSpPr>
          <p:cNvPr id="17" name="TextBox 16"/>
          <p:cNvSpPr txBox="1"/>
          <p:nvPr/>
        </p:nvSpPr>
        <p:spPr>
          <a:xfrm>
            <a:off x="4261161" y="3266491"/>
            <a:ext cx="2876550" cy="646331"/>
          </a:xfrm>
          <a:prstGeom prst="rect">
            <a:avLst/>
          </a:prstGeom>
          <a:noFill/>
        </p:spPr>
        <p:txBody>
          <a:bodyPr wrap="square" rtlCol="0">
            <a:spAutoFit/>
          </a:bodyPr>
          <a:lstStyle/>
          <a:p>
            <a:r>
              <a:rPr lang="ru-RU" sz="1800" i="1" dirty="0" smtClean="0"/>
              <a:t>основной тезис всего описания (его прочтут)</a:t>
            </a:r>
            <a:endParaRPr lang="ru-RU" sz="1800" dirty="0">
              <a:solidFill>
                <a:srgbClr val="4A4949"/>
              </a:solidFill>
            </a:endParaRPr>
          </a:p>
        </p:txBody>
      </p:sp>
      <p:sp>
        <p:nvSpPr>
          <p:cNvPr id="18" name="TextBox 17"/>
          <p:cNvSpPr txBox="1"/>
          <p:nvPr/>
        </p:nvSpPr>
        <p:spPr>
          <a:xfrm>
            <a:off x="4261161" y="5496271"/>
            <a:ext cx="2876550" cy="1169551"/>
          </a:xfrm>
          <a:prstGeom prst="rect">
            <a:avLst/>
          </a:prstGeom>
          <a:noFill/>
        </p:spPr>
        <p:txBody>
          <a:bodyPr wrap="square" rtlCol="0">
            <a:spAutoFit/>
          </a:bodyPr>
          <a:lstStyle/>
          <a:p>
            <a:r>
              <a:rPr lang="en-US" sz="1400" dirty="0" smtClean="0">
                <a:solidFill>
                  <a:srgbClr val="535353"/>
                </a:solidFill>
              </a:rPr>
              <a:t>• </a:t>
            </a:r>
            <a:r>
              <a:rPr lang="en-US" sz="1400" dirty="0" smtClean="0"/>
              <a:t>The universe</a:t>
            </a:r>
          </a:p>
          <a:p>
            <a:r>
              <a:rPr lang="en-US" sz="1400" dirty="0" smtClean="0">
                <a:solidFill>
                  <a:srgbClr val="535353"/>
                </a:solidFill>
              </a:rPr>
              <a:t>•</a:t>
            </a:r>
            <a:r>
              <a:rPr lang="en-US" sz="1400" dirty="0" smtClean="0"/>
              <a:t> is commonly defined</a:t>
            </a:r>
          </a:p>
          <a:p>
            <a:r>
              <a:rPr lang="en-US" sz="1400" dirty="0" smtClean="0">
                <a:solidFill>
                  <a:srgbClr val="535353"/>
                </a:solidFill>
              </a:rPr>
              <a:t>•</a:t>
            </a:r>
            <a:r>
              <a:rPr lang="en-US" sz="1400" dirty="0" smtClean="0"/>
              <a:t> as the totality of everything</a:t>
            </a:r>
          </a:p>
          <a:p>
            <a:r>
              <a:rPr lang="en-US" sz="1400" dirty="0" smtClean="0">
                <a:solidFill>
                  <a:srgbClr val="535353"/>
                </a:solidFill>
              </a:rPr>
              <a:t>•</a:t>
            </a:r>
            <a:r>
              <a:rPr lang="en-US" sz="1400" dirty="0" smtClean="0"/>
              <a:t> that exists including all physical</a:t>
            </a:r>
          </a:p>
          <a:p>
            <a:r>
              <a:rPr lang="en-US" sz="1400" dirty="0" smtClean="0">
                <a:solidFill>
                  <a:srgbClr val="535353"/>
                </a:solidFill>
              </a:rPr>
              <a:t>•</a:t>
            </a:r>
            <a:r>
              <a:rPr lang="en-US" sz="1400" dirty="0" smtClean="0"/>
              <a:t> matter and energy</a:t>
            </a:r>
            <a:endParaRPr lang="ru-RU" sz="1400" dirty="0">
              <a:solidFill>
                <a:srgbClr val="4A4949"/>
              </a:solidFill>
            </a:endParaRPr>
          </a:p>
        </p:txBody>
      </p:sp>
      <p:sp>
        <p:nvSpPr>
          <p:cNvPr id="19" name="TextBox 18"/>
          <p:cNvSpPr txBox="1"/>
          <p:nvPr/>
        </p:nvSpPr>
        <p:spPr>
          <a:xfrm>
            <a:off x="4505150" y="9595172"/>
            <a:ext cx="1298473" cy="738664"/>
          </a:xfrm>
          <a:prstGeom prst="rect">
            <a:avLst/>
          </a:prstGeom>
          <a:noFill/>
        </p:spPr>
        <p:txBody>
          <a:bodyPr wrap="square" rtlCol="0">
            <a:spAutoFit/>
          </a:bodyPr>
          <a:lstStyle/>
          <a:p>
            <a:pPr algn="r"/>
            <a:r>
              <a:rPr lang="ru-RU" sz="1400" i="1" dirty="0" smtClean="0">
                <a:solidFill>
                  <a:srgbClr val="565756"/>
                </a:solidFill>
              </a:rPr>
              <a:t>тел.:</a:t>
            </a:r>
          </a:p>
          <a:p>
            <a:pPr algn="r"/>
            <a:r>
              <a:rPr lang="en-US" sz="1400" i="1" dirty="0" smtClean="0">
                <a:solidFill>
                  <a:srgbClr val="565756"/>
                </a:solidFill>
              </a:rPr>
              <a:t>e-mail:</a:t>
            </a:r>
          </a:p>
          <a:p>
            <a:pPr algn="r"/>
            <a:r>
              <a:rPr lang="ru-RU" sz="1400" i="1" dirty="0" smtClean="0">
                <a:solidFill>
                  <a:srgbClr val="565756"/>
                </a:solidFill>
              </a:rPr>
              <a:t>сайт:</a:t>
            </a:r>
            <a:endParaRPr lang="ru-RU" sz="1400" i="1" dirty="0">
              <a:solidFill>
                <a:srgbClr val="565756"/>
              </a:solidFill>
            </a:endParaRPr>
          </a:p>
        </p:txBody>
      </p:sp>
      <p:sp>
        <p:nvSpPr>
          <p:cNvPr id="20" name="TextBox 19"/>
          <p:cNvSpPr txBox="1"/>
          <p:nvPr/>
        </p:nvSpPr>
        <p:spPr>
          <a:xfrm>
            <a:off x="5699436" y="9595172"/>
            <a:ext cx="1582445" cy="738664"/>
          </a:xfrm>
          <a:prstGeom prst="rect">
            <a:avLst/>
          </a:prstGeom>
          <a:noFill/>
        </p:spPr>
        <p:txBody>
          <a:bodyPr wrap="square" rtlCol="0">
            <a:spAutoFit/>
          </a:bodyPr>
          <a:lstStyle/>
          <a:p>
            <a:r>
              <a:rPr lang="en-US" sz="1400" i="1" dirty="0" smtClean="0">
                <a:solidFill>
                  <a:srgbClr val="939392"/>
                </a:solidFill>
              </a:rPr>
              <a:t>(495) 226-74-30</a:t>
            </a:r>
          </a:p>
          <a:p>
            <a:r>
              <a:rPr lang="en-US" sz="1400" i="1" dirty="0" smtClean="0">
                <a:solidFill>
                  <a:srgbClr val="939392"/>
                </a:solidFill>
              </a:rPr>
              <a:t>art@prcomm.ru</a:t>
            </a:r>
          </a:p>
          <a:p>
            <a:r>
              <a:rPr lang="en-US" sz="1400" i="1" dirty="0" smtClean="0">
                <a:solidFill>
                  <a:srgbClr val="939392"/>
                </a:solidFill>
              </a:rPr>
              <a:t>www.kit5.ru</a:t>
            </a:r>
            <a:endParaRPr lang="ru-RU" sz="1400" i="1" dirty="0">
              <a:solidFill>
                <a:srgbClr val="939392"/>
              </a:solidFill>
            </a:endParaRPr>
          </a:p>
        </p:txBody>
      </p:sp>
      <p:pic>
        <p:nvPicPr>
          <p:cNvPr id="1029"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 b="-15"/>
          <a:stretch/>
        </p:blipFill>
        <p:spPr bwMode="auto">
          <a:xfrm>
            <a:off x="-50353" y="7562021"/>
            <a:ext cx="2425064" cy="1813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5930" y="7562021"/>
            <a:ext cx="2887276" cy="1813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149" y="7547547"/>
            <a:ext cx="2230106" cy="182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411732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141</Words>
  <Application>Microsoft Office PowerPoint</Application>
  <PresentationFormat>Произвольный</PresentationFormat>
  <Paragraphs>29</Paragraphs>
  <Slides>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vt:i4>
      </vt:variant>
    </vt:vector>
  </HeadingPairs>
  <TitlesOfParts>
    <vt:vector size="2" baseType="lpstr">
      <vt:lpstr>Тема Office</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Буяш</dc:creator>
  <cp:lastModifiedBy>Буяш</cp:lastModifiedBy>
  <cp:revision>8</cp:revision>
  <dcterms:created xsi:type="dcterms:W3CDTF">2011-06-17T23:30:18Z</dcterms:created>
  <dcterms:modified xsi:type="dcterms:W3CDTF">2011-06-20T19:39:44Z</dcterms:modified>
</cp:coreProperties>
</file>